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57" r:id="rId4"/>
    <p:sldId id="258" r:id="rId5"/>
    <p:sldId id="270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8" r:id="rId14"/>
    <p:sldId id="267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5735"/>
  </p:normalViewPr>
  <p:slideViewPr>
    <p:cSldViewPr snapToGrid="0" snapToObjects="1">
      <p:cViewPr varScale="1">
        <p:scale>
          <a:sx n="116" d="100"/>
          <a:sy n="116" d="100"/>
        </p:scale>
        <p:origin x="12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2F29A-9CEA-CA4E-AF82-B9CE62543445}" type="datetimeFigureOut">
              <a:rPr lang="de-DE" smtClean="0"/>
              <a:t>24.01.2022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34BBE-CAE7-D647-9C7F-1716BF8704D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3890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75CE1-05CD-5B4A-8EA4-D18C6848A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06E7424-59BD-B84D-AC05-AD993C7F05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B8100C-D37E-AD47-A29F-49E7CEA8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198D3-5428-F94D-BA5B-E60E4E8A3700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F8F237-9372-EC4D-B8D0-19D386D77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EA67EB-3384-9B44-BB6A-9A2D81BD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620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43197E-6464-AF48-AFEB-B67116C7B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50170B8-ACAE-714B-B6E6-562B53968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062710-7EDD-F440-98C1-BCF9CB15F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4B6EB-58C9-5E4C-B5E3-3EDE813CD03F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166A8B-BD2A-674D-8E31-C9B0A07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FE2D63-1765-194B-9EF4-4DFD8A97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560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77B764C-3627-2745-B594-F25C2ABFC4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C435C4-131D-494F-84E0-28932DCA3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C88BAE-D840-FC4C-9756-DC1C1D4A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5A8B-A842-7647-BCF6-68454528CCC6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8018E9-B192-1144-B1D3-737E7C5F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122E4D6-8E49-0144-A0C9-886087DE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388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DA8E64-B26E-7543-BD09-D4CEF1D9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01E048-702E-6540-A700-9652D9B52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156B8D-5F81-A04F-AFD4-E3651D1C6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BC967-14EF-0044-8F14-EFC6BD17B0CB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307057-E938-A64C-8604-CA1ED3A7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287727-F0A8-F147-96CE-DB5642EE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59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6F7B9-4121-704D-A8E9-242D3559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66279D-C0F3-B945-8B1A-C1DB54C7C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066B8E-10D1-4D47-993F-685DA3D4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7F99-7C7A-B14F-9917-AFD68A088858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27BE6-A577-B745-A86B-7438771C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722161-4995-EF47-A6D7-4154D0B2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6483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08911C-2DE1-AD48-AFF0-48AF6B23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482569-E9D8-8A49-8AB5-00D20A367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CB1C78-D65F-3946-8D29-3C42149FC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230ADE-A69A-6545-86F1-51ED5B543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90F63-3E13-684B-8C01-9B7A90F351E3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DCDD079-AAF4-FC42-9024-1DAE8B36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EE4F2B-7FA3-F249-A7E3-191E0C0F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340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200C0-7094-424B-9792-4D72D145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7BD4AE-7460-3F4F-AEBC-9D03CB707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B67355-F704-2049-880E-C9B5010A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4A600B-407C-E14D-B32C-6C258DE2D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5161B8B-1CA4-CF4D-A7AD-FEAF89A24A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7140637-179C-8943-B4CA-0398A88AC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DDDFC-A18B-1C48-8C27-BF26BD13FA36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BF81890-F0A5-6C4E-85A6-4040C770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2D5FE3C-F3FE-1040-894A-19119806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447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A247B-2A9B-3541-AD89-B1CD0C09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9C6DC9-02CD-7040-96CA-013EB2A7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4D6C-BE13-3E42-84F9-C5DB1C1376AC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23380F-829C-8C4F-96F2-27CD976A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C61FBC-6DC3-614D-900D-384461B5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904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50B6A1C-B371-0941-A592-760B342A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FA75B-7662-2B43-8052-E8BBF30468F6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E08F2F-6BC1-254A-80F5-92397590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CEE34B-A02E-554C-8718-417B490B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6898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D9E08F-8977-BC4A-8141-F1D4CFD6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BC1528-F7A5-C749-8DD3-F05125591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214992-8A3C-DC43-A49B-597DFBA6E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CD45C43-22A1-884C-9512-C7F474545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BBEF7-D10B-FD4C-A834-7ED655808666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4C7C151-F55B-5742-B17E-C6FAF7C6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1B9634-8C1D-8D47-9E5D-C18DD0E6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79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F67895-437E-EA4B-A691-727B088E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3CAED09-19EA-D04B-88EC-7DB001B03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DF5278-7F85-7344-B1CD-BD6BC5B15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BCE6E1-469C-DC4A-8132-BB31E6F3A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F753-B820-4147-97C8-E5E77DBE8A8E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F12AABB-FD48-D34C-BC73-AF7298313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4A67F1-BB21-1D42-8C81-7ABF71B4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537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85C712C-D972-334B-A082-15C227E76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B79A2D-4C76-2F4E-91F5-5BD1354E5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FF0405-E7EF-BB40-AF71-3CB1581B5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367CC-B812-8747-9BB3-8C0EC288974F}" type="datetime1">
              <a:rPr lang="de-DE" smtClean="0"/>
              <a:t>24.01.2022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689FD3-4C20-E84C-8150-9D8A1F2F0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549AF9-AABA-C046-B6D3-60B1B9D0F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4910D-8C41-2340-B165-7BBA56B4C27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36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4">
            <a:extLst>
              <a:ext uri="{FF2B5EF4-FFF2-40B4-BE49-F238E27FC236}">
                <a16:creationId xmlns:a16="http://schemas.microsoft.com/office/drawing/2014/main" id="{FBE7EEE3-8704-2149-B11B-64D73BABDC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2" y="1355724"/>
            <a:ext cx="9401175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Untertitel 2">
            <a:extLst>
              <a:ext uri="{FF2B5EF4-FFF2-40B4-BE49-F238E27FC236}">
                <a16:creationId xmlns:a16="http://schemas.microsoft.com/office/drawing/2014/main" id="{55D54EB3-5277-C349-A147-60A5CB27E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65713"/>
            <a:ext cx="9144000" cy="1655762"/>
          </a:xfrm>
        </p:spPr>
        <p:txBody>
          <a:bodyPr/>
          <a:lstStyle/>
          <a:p>
            <a:r>
              <a:rPr lang="de-DE" sz="4000" dirty="0">
                <a:latin typeface="Chalkboard" panose="03050602040202020205" pitchFamily="66" charset="77"/>
                <a:cs typeface="Cavolini" panose="03000502040302020204" pitchFamily="66" charset="0"/>
              </a:rPr>
              <a:t>ANMELDUNG FÜR DAS KITA-JAHR 2022/2023</a:t>
            </a:r>
          </a:p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F27EC7-3615-7043-8C91-E9D5BCA4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984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2F66D-6060-9D4A-8B82-C24B0651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halkboard" panose="03050602040202020205" pitchFamily="66" charset="77"/>
              </a:rPr>
              <a:t>EINBLICK KINDERTAGESEINRICHTUNG</a:t>
            </a:r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2A7E04F7-6133-0D4B-A446-C0CA759A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75" y="2089231"/>
            <a:ext cx="4807986" cy="36070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C60982-3776-1447-8072-565034B8B774}"/>
              </a:ext>
            </a:extLst>
          </p:cNvPr>
          <p:cNvSpPr txBox="1"/>
          <p:nvPr/>
        </p:nvSpPr>
        <p:spPr>
          <a:xfrm rot="770269">
            <a:off x="6373793" y="2771964"/>
            <a:ext cx="33798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u="sng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Willkommen in der Regenbogengruppe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2BCED5-8BB1-1B4C-9623-F3B57A3FE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10</a:t>
            </a:fld>
            <a:endParaRPr lang="de-DE" dirty="0"/>
          </a:p>
        </p:txBody>
      </p:sp>
      <p:pic>
        <p:nvPicPr>
          <p:cNvPr id="7" name="Bild 4">
            <a:extLst>
              <a:ext uri="{FF2B5EF4-FFF2-40B4-BE49-F238E27FC236}">
                <a16:creationId xmlns:a16="http://schemas.microsoft.com/office/drawing/2014/main" id="{654DB3F9-FADB-8447-88D5-D3BE77F015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34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EC266-A79C-E646-8184-0BB823746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halkboard" panose="03050602040202020205" pitchFamily="66" charset="77"/>
              </a:rPr>
              <a:t>EINBLICK KINDERTAGESEINRICHTUNG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33482-3519-654B-8C06-10E786543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5"/>
            <a:ext cx="10515600" cy="4605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Jede Gruppe verfügt über:</a:t>
            </a:r>
          </a:p>
          <a:p>
            <a:pPr marL="285750" indent="-285750">
              <a:lnSpc>
                <a:spcPct val="150000"/>
              </a:lnSpc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eine Bauecke</a:t>
            </a:r>
          </a:p>
          <a:p>
            <a:pPr marL="285750" indent="-285750">
              <a:lnSpc>
                <a:spcPct val="150000"/>
              </a:lnSpc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eine Puppenecke</a:t>
            </a:r>
          </a:p>
          <a:p>
            <a:pPr marL="285750" indent="-285750">
              <a:lnSpc>
                <a:spcPct val="150000"/>
              </a:lnSpc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eine Ruheecke</a:t>
            </a:r>
          </a:p>
          <a:p>
            <a:pPr marL="285750" indent="-285750">
              <a:lnSpc>
                <a:spcPct val="150000"/>
              </a:lnSpc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einen Intensivraum</a:t>
            </a:r>
          </a:p>
          <a:p>
            <a:pPr marL="285750" indent="-285750">
              <a:lnSpc>
                <a:spcPct val="150000"/>
              </a:lnSpc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einen Waschraum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Zudem zählt ein großzügiger Garten mit Sandkasten, Spielhaus und diversen Spielgeräten zu unserer Einrichtung, den wir gerne und oft nutzen. 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80303F-038F-B948-843A-B7661689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11</a:t>
            </a:fld>
            <a:endParaRPr lang="de-D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D5B15AF-D5D8-E94C-82F2-5F55A3CA3F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928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895306-6812-844F-BB0C-68BD2029D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>
                <a:latin typeface="Chalkboard" panose="03050602040202020205" pitchFamily="66" charset="77"/>
              </a:rPr>
              <a:t>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35B66-C298-6543-A408-5F59DDBAE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156"/>
            <a:ext cx="10515600" cy="4592637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Stand dieser Ausarbeitung ist Januar 2022.</a:t>
            </a:r>
          </a:p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Ein Ende der aktuellen Baumaßnahme ist in Sicht.</a:t>
            </a:r>
          </a:p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Fragen können wir gerne bei einem Aufnahmegespräch klären, zudem Sie noch einen extra Termin erhalten werden.</a:t>
            </a:r>
          </a:p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Bitte geben Sie </a:t>
            </a:r>
            <a:r>
              <a:rPr lang="de-DE" sz="2400" b="1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unbedingt eine Email-Adresse </a:t>
            </a: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an, da wir über die sogenannte Kita-Info-App alle Informationen an die Eltern unserer Einrichtung weitergeben.</a:t>
            </a: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F099A3-FD7D-344C-9DCA-ECF154EF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12</a:t>
            </a:fld>
            <a:endParaRPr lang="de-D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6A72FDD-F522-BA4C-8CB1-6719A386E7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90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24A2E-2E87-5B41-8D87-6C67AD2BE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>
                <a:latin typeface="Chalkboard" panose="03050602040202020205" pitchFamily="66" charset="77"/>
              </a:rPr>
              <a:t>AUSBLICK</a:t>
            </a:r>
            <a:endParaRPr lang="de-DE" sz="6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3DD20B-76B4-5347-9AE4-910DC6242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Sollten es das Infektionsgeschehen und die Hygienestandards zulassen, möchten wir unseren neuen Kindern und Eltern einen Schnuppertag anbieten. </a:t>
            </a:r>
          </a:p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Wenn Sie noch weitere Informationen einsehen möchten, besuchen Sie gerne unsere Seite auf der Homepage der Pfarrei.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3C1D78-6C3B-1D4C-A719-CE9434B95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13</a:t>
            </a:fld>
            <a:endParaRPr lang="de-D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8A17B48E-716A-6843-94B5-06E400E863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38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:a16="http://schemas.microsoft.com/office/drawing/2014/main" id="{029ABEA8-2F4D-4D4F-922C-FF3071311476}"/>
              </a:ext>
            </a:extLst>
          </p:cNvPr>
          <p:cNvSpPr txBox="1">
            <a:spLocks/>
          </p:cNvSpPr>
          <p:nvPr/>
        </p:nvSpPr>
        <p:spPr>
          <a:xfrm rot="21420000">
            <a:off x="825214" y="1171238"/>
            <a:ext cx="9755187" cy="3917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latin typeface="Chalkboard" panose="03050602040202020205" pitchFamily="66" charset="77"/>
              </a:rPr>
              <a:t>VIELEN DANK FÜR IHR INTERESSE!</a:t>
            </a:r>
            <a:br>
              <a:rPr lang="de-DE" dirty="0">
                <a:latin typeface="Chalkboard" panose="03050602040202020205" pitchFamily="66" charset="77"/>
              </a:rPr>
            </a:br>
            <a:br>
              <a:rPr lang="de-DE" dirty="0">
                <a:latin typeface="Chalkboard" panose="03050602040202020205" pitchFamily="66" charset="77"/>
              </a:rPr>
            </a:br>
            <a:br>
              <a:rPr lang="de-DE" dirty="0">
                <a:latin typeface="Chalkboard" panose="03050602040202020205" pitchFamily="66" charset="77"/>
              </a:rPr>
            </a:br>
            <a:r>
              <a:rPr lang="de-DE" dirty="0">
                <a:latin typeface="Chalkboard" panose="03050602040202020205" pitchFamily="66" charset="77"/>
              </a:rPr>
              <a:t>WIR FREUEN UNS AUF SIE UND IHRE KINDER!</a:t>
            </a:r>
          </a:p>
          <a:p>
            <a:endParaRPr lang="de-DE" sz="2000" dirty="0">
              <a:latin typeface="Chalkboard" panose="03050602040202020205" pitchFamily="66" charset="77"/>
            </a:endParaRPr>
          </a:p>
          <a:p>
            <a:r>
              <a:rPr lang="de-DE" dirty="0">
                <a:latin typeface="Chalkboard" panose="03050602040202020205" pitchFamily="66" charset="77"/>
              </a:rPr>
              <a:t>-DAS TEAM DER KITA ST. GEORG-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CF0EF7-B9FC-9A44-916E-674ECADE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14</a:t>
            </a:fld>
            <a:endParaRPr lang="de-DE" dirty="0"/>
          </a:p>
        </p:txBody>
      </p:sp>
      <p:pic>
        <p:nvPicPr>
          <p:cNvPr id="7" name="Bild 4">
            <a:extLst>
              <a:ext uri="{FF2B5EF4-FFF2-40B4-BE49-F238E27FC236}">
                <a16:creationId xmlns:a16="http://schemas.microsoft.com/office/drawing/2014/main" id="{58A3CA0E-4183-A145-912C-A9AF7D2880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34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79B538F-C1AD-0444-BBDA-17DB9CB83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>
                <a:latin typeface="Chalkboard" panose="03050602040202020205" pitchFamily="66" charset="77"/>
                <a:cs typeface="Cavolini" panose="03000502040302020204" pitchFamily="66" charset="0"/>
              </a:rPr>
              <a:t>GLIEDERUNG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A73526A6-9FE4-904B-9618-028EE71B8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Kurzer Gruß</a:t>
            </a:r>
          </a:p>
          <a:p>
            <a:pPr lvl="2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Informationen zu den  Anmeldeformularen</a:t>
            </a:r>
          </a:p>
          <a:p>
            <a:pPr lvl="2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Einblick in die Kindertageseinrichtung St. Georg </a:t>
            </a:r>
          </a:p>
          <a:p>
            <a:pPr lvl="2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Ausblick</a:t>
            </a:r>
          </a:p>
          <a:p>
            <a:pPr lvl="2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Abschluss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1751A7-C9CC-034C-8A84-830F5947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2</a:t>
            </a:fld>
            <a:endParaRPr lang="de-DE" dirty="0"/>
          </a:p>
        </p:txBody>
      </p:sp>
      <p:pic>
        <p:nvPicPr>
          <p:cNvPr id="8" name="Bild 4">
            <a:extLst>
              <a:ext uri="{FF2B5EF4-FFF2-40B4-BE49-F238E27FC236}">
                <a16:creationId xmlns:a16="http://schemas.microsoft.com/office/drawing/2014/main" id="{4C492450-56B1-224B-86E6-D6977F9EC3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123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3519-4238-2C4A-807F-F184BD880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u="sng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Liebe Eltern und Kinder!</a:t>
            </a:r>
            <a:endParaRPr lang="de-DE" dirty="0">
              <a:solidFill>
                <a:srgbClr val="FF0000"/>
              </a:solidFill>
              <a:latin typeface="Bradley Hand" pitchFamily="2" charset="77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Leider ist es auch</a:t>
            </a:r>
            <a:r>
              <a:rPr lang="de-DE" dirty="0">
                <a:solidFill>
                  <a:srgbClr val="0070C0"/>
                </a:solidFill>
                <a:latin typeface="Bradley Hand" pitchFamily="2" charset="77"/>
                <a:cs typeface="Arial" panose="020B0604020202020204" pitchFamily="34" charset="0"/>
              </a:rPr>
              <a:t> </a:t>
            </a: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in diesem Jahr nicht möglich, uns persönlich bei einem Anmeldegespräch im Kita-Haus kennenzulernen. Um Ihnen und Ihren Kindern dennoch ein paar Eindrücke und auch Informationen über unsere Einrichtung bieten zu können, haben wir diese kleine Präsentation für Sie zusammengestellt.</a:t>
            </a:r>
          </a:p>
          <a:p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1BECAE5-2C0B-F449-91AB-8F0ACA201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6000" dirty="0">
                <a:latin typeface="Chalkboard" panose="03050602040202020205" pitchFamily="66" charset="77"/>
              </a:rPr>
              <a:t>HERZLICH WILLKOMMEN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B36F08B-BC18-7841-BCF8-0A2C90E9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3</a:t>
            </a:fld>
            <a:endParaRPr lang="de-DE" dirty="0"/>
          </a:p>
        </p:txBody>
      </p:sp>
      <p:pic>
        <p:nvPicPr>
          <p:cNvPr id="6" name="Bild 4">
            <a:extLst>
              <a:ext uri="{FF2B5EF4-FFF2-40B4-BE49-F238E27FC236}">
                <a16:creationId xmlns:a16="http://schemas.microsoft.com/office/drawing/2014/main" id="{C5D1E398-19B6-104A-BC83-F7542CE8E26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194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FC2E6-4E79-0340-8C03-0E090B02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latin typeface="Chalkboard" panose="03050602040202020205" pitchFamily="66" charset="77"/>
              </a:rPr>
              <a:t>INFORMATIONEN ZUR ANMELDUNG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DFE0F5-EEE6-3A46-B732-F02306F70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913"/>
            <a:ext cx="10515600" cy="4351338"/>
          </a:xfrm>
        </p:spPr>
        <p:txBody>
          <a:bodyPr/>
          <a:lstStyle/>
          <a:p>
            <a:pPr marL="285750" indent="-285750"/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Die Anmeldeformulare bitte vollständig ausfüllen.</a:t>
            </a:r>
          </a:p>
          <a:p>
            <a:pPr marL="285750" indent="-285750"/>
            <a:endParaRPr lang="de-DE" sz="2400" dirty="0">
              <a:latin typeface="Bradley Hand" pitchFamily="2" charset="77"/>
              <a:cs typeface="Arial" panose="020B0604020202020204" pitchFamily="34" charset="0"/>
            </a:endParaRPr>
          </a:p>
          <a:p>
            <a:pPr marL="285750" indent="-285750"/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Bitte hierauf unbedingt </a:t>
            </a:r>
            <a:r>
              <a:rPr lang="de-DE" sz="2400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beide Erziehungsberechtigte </a:t>
            </a: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unterschreiben.</a:t>
            </a:r>
          </a:p>
          <a:p>
            <a:pPr marL="285750" indent="-285750"/>
            <a:endParaRPr lang="de-DE" sz="2400" dirty="0">
              <a:latin typeface="Bradley Hand" pitchFamily="2" charset="77"/>
              <a:cs typeface="Arial" panose="020B0604020202020204" pitchFamily="34" charset="0"/>
            </a:endParaRPr>
          </a:p>
          <a:p>
            <a:pPr marL="285750" indent="-285750"/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Die Anmeldeformulare können vom 01.02.2022 bis zum 14.02.2022 per Mail oder auf dem Postweg bei uns eingehen.</a:t>
            </a:r>
          </a:p>
          <a:p>
            <a:pPr marL="285750" indent="-285750"/>
            <a:endParaRPr lang="de-DE" sz="2400" dirty="0">
              <a:latin typeface="Bradley Hand" pitchFamily="2" charset="77"/>
              <a:cs typeface="Arial" panose="020B0604020202020204" pitchFamily="34" charset="0"/>
            </a:endParaRPr>
          </a:p>
          <a:p>
            <a:pPr marL="285750" indent="-285750"/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Sobald es Informationen bezüglich der Platzvergabe gibt, werden Sie benachrichtigt.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DCBDB0-F2F1-0E46-8D61-9F08ED2A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4</a:t>
            </a:fld>
            <a:endParaRPr lang="de-D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F614056C-739A-0C4D-8AB0-A993301BCF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97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FC2E6-4E79-0340-8C03-0E090B02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latin typeface="Chalkboard" panose="03050602040202020205" pitchFamily="66" charset="77"/>
              </a:rPr>
              <a:t>INFORMATIONEN ZUM ANMELDEBOGEN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8DFE0F5-EEE6-3A46-B732-F02306F70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913"/>
            <a:ext cx="10515600" cy="3868909"/>
          </a:xfrm>
        </p:spPr>
        <p:txBody>
          <a:bodyPr/>
          <a:lstStyle/>
          <a:p>
            <a:pPr marL="285750" indent="-285750"/>
            <a:endParaRPr lang="de-DE" sz="2400" dirty="0">
              <a:latin typeface="Bradley Hand" pitchFamily="2" charset="77"/>
              <a:cs typeface="Arial" panose="020B0604020202020204" pitchFamily="34" charset="0"/>
            </a:endParaRPr>
          </a:p>
          <a:p>
            <a:pPr marL="285750" indent="-285750"/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Anmeldung Kindergartenkinder:</a:t>
            </a:r>
          </a:p>
          <a:p>
            <a:pPr marL="0" indent="0">
              <a:buNone/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	</a:t>
            </a:r>
            <a:r>
              <a:rPr lang="de-DE" sz="2000" dirty="0">
                <a:latin typeface="Bradley Hand" pitchFamily="2" charset="77"/>
                <a:cs typeface="Arial" panose="020B0604020202020204" pitchFamily="34" charset="0"/>
              </a:rPr>
              <a:t>Bitte den </a:t>
            </a:r>
            <a:r>
              <a:rPr lang="de-DE" sz="2000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Anmeldebogen</a:t>
            </a:r>
            <a:r>
              <a:rPr lang="de-DE" sz="2000" dirty="0">
                <a:latin typeface="Bradley Hand" pitchFamily="2" charset="77"/>
                <a:cs typeface="Arial" panose="020B0604020202020204" pitchFamily="34" charset="0"/>
              </a:rPr>
              <a:t> und den </a:t>
            </a:r>
            <a:r>
              <a:rPr lang="de-DE" sz="2000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Buchungsbeleg „KiGa“ </a:t>
            </a:r>
            <a:r>
              <a:rPr lang="de-DE" sz="2000" dirty="0">
                <a:latin typeface="Bradley Hand" pitchFamily="2" charset="77"/>
                <a:cs typeface="Arial" panose="020B0604020202020204" pitchFamily="34" charset="0"/>
              </a:rPr>
              <a:t>ausfüllen und </a:t>
            </a:r>
          </a:p>
          <a:p>
            <a:pPr marL="0" indent="0">
              <a:buNone/>
            </a:pPr>
            <a:r>
              <a:rPr lang="de-DE" sz="2000" dirty="0">
                <a:latin typeface="Bradley Hand" pitchFamily="2" charset="77"/>
                <a:cs typeface="Arial" panose="020B0604020202020204" pitchFamily="34" charset="0"/>
              </a:rPr>
              <a:t>	einreichen!</a:t>
            </a:r>
          </a:p>
          <a:p>
            <a:pPr marL="0" indent="0">
              <a:buNone/>
            </a:pPr>
            <a:endParaRPr lang="de-DE" sz="2400" dirty="0">
              <a:latin typeface="Bradley Hand" pitchFamily="2" charset="77"/>
              <a:cs typeface="Arial" panose="020B0604020202020204" pitchFamily="34" charset="0"/>
            </a:endParaRPr>
          </a:p>
          <a:p>
            <a:pPr marL="285750" indent="-285750"/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Anmeldung Krippenkinder:</a:t>
            </a:r>
          </a:p>
          <a:p>
            <a:pPr marL="457200" lvl="1" indent="0">
              <a:buNone/>
            </a:pPr>
            <a:r>
              <a:rPr lang="de-DE" sz="2000" dirty="0">
                <a:latin typeface="Bradley Hand" pitchFamily="2" charset="77"/>
                <a:cs typeface="Arial" panose="020B0604020202020204" pitchFamily="34" charset="0"/>
              </a:rPr>
              <a:t>	Bitte den </a:t>
            </a:r>
            <a:r>
              <a:rPr lang="de-DE" sz="2000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Anmeldebogen</a:t>
            </a:r>
            <a:r>
              <a:rPr lang="de-DE" sz="2000" dirty="0">
                <a:latin typeface="Bradley Hand" pitchFamily="2" charset="77"/>
                <a:cs typeface="Arial" panose="020B0604020202020204" pitchFamily="34" charset="0"/>
              </a:rPr>
              <a:t> und den </a:t>
            </a:r>
            <a:r>
              <a:rPr lang="de-DE" sz="2000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Buchungsbeleg „Krippe“ </a:t>
            </a:r>
            <a:r>
              <a:rPr lang="de-DE" sz="2000" dirty="0">
                <a:latin typeface="Bradley Hand" pitchFamily="2" charset="77"/>
                <a:cs typeface="Arial" panose="020B0604020202020204" pitchFamily="34" charset="0"/>
              </a:rPr>
              <a:t>ausfüllen und einreichen!</a:t>
            </a:r>
          </a:p>
          <a:p>
            <a:pPr marL="285750" indent="-285750"/>
            <a:endParaRPr lang="de-DE" sz="2400" dirty="0">
              <a:latin typeface="Bradley Hand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DCBDB0-F2F1-0E46-8D61-9F08ED2A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5</a:t>
            </a:fld>
            <a:endParaRPr lang="de-D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F614056C-739A-0C4D-8AB0-A993301BCF0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64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9688D-57F7-E74B-846F-CE8D21C9A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latin typeface="Chalkboard" panose="03050602040202020205" pitchFamily="66" charset="77"/>
              </a:rPr>
              <a:t>EINBLICK KINDERTAGESEINRICHTUNG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084D7C-249F-5D49-AF1A-DF95F9938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aktuell besuchen 92 Kinder die KiTa St. Georg</a:t>
            </a:r>
          </a:p>
          <a:p>
            <a:pPr marL="342900" indent="-342900">
              <a:lnSpc>
                <a:spcPct val="150000"/>
              </a:lnSpc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im Haus befinden sich</a:t>
            </a:r>
          </a:p>
          <a:p>
            <a:pPr marL="800100" lvl="1" indent="-342900">
              <a:lnSpc>
                <a:spcPct val="150000"/>
              </a:lnSpc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1 Krippengruppe: Regenbogengruppe (Kinder im Alter von 1-3 Jahren)</a:t>
            </a:r>
          </a:p>
          <a:p>
            <a:pPr marL="800100" lvl="1" indent="-342900">
              <a:lnSpc>
                <a:spcPct val="150000"/>
              </a:lnSpc>
            </a:pPr>
            <a:r>
              <a:rPr lang="de-DE" dirty="0">
                <a:latin typeface="Bradley Hand" pitchFamily="2" charset="77"/>
                <a:cs typeface="Arial" panose="020B0604020202020204" pitchFamily="34" charset="0"/>
              </a:rPr>
              <a:t>3 Kindergartengruppen (Kinder im Alter von 3-6 Jahren):</a:t>
            </a:r>
          </a:p>
          <a:p>
            <a:pPr marL="1371600" lvl="2" indent="-45720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Mondgruppe</a:t>
            </a:r>
          </a:p>
          <a:p>
            <a:pPr marL="1371600" lvl="2" indent="-457200">
              <a:lnSpc>
                <a:spcPct val="150000"/>
              </a:lnSpc>
              <a:buAutoNum type="arabicPeriod"/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Sonnengruppe</a:t>
            </a:r>
          </a:p>
          <a:p>
            <a:pPr marL="1371600" lvl="2" indent="-457200">
              <a:lnSpc>
                <a:spcPct val="150000"/>
              </a:lnSpc>
              <a:buAutoNum type="arabicPeriod"/>
            </a:pPr>
            <a:r>
              <a:rPr lang="de-DE" sz="2400" dirty="0">
                <a:latin typeface="Bradley Hand" pitchFamily="2" charset="77"/>
                <a:cs typeface="Arial" panose="020B0604020202020204" pitchFamily="34" charset="0"/>
              </a:rPr>
              <a:t>Sternengruppe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7798EE-D1D9-D940-94F4-08E5626E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6</a:t>
            </a:fld>
            <a:endParaRPr lang="de-DE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919C51E6-CD4C-D848-A1AD-08EC18DDBF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06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7E77D-3EE5-4347-81E1-CE695D4C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halkboard" panose="03050602040202020205" pitchFamily="66" charset="77"/>
              </a:rPr>
              <a:t>EINBLICK KINDERTAGESEINRICHTUNG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7E29945-FCE1-D748-8396-A268D9BFA9C2}"/>
              </a:ext>
            </a:extLst>
          </p:cNvPr>
          <p:cNvSpPr txBox="1"/>
          <p:nvPr/>
        </p:nvSpPr>
        <p:spPr>
          <a:xfrm rot="408332">
            <a:off x="6299306" y="2681990"/>
            <a:ext cx="4232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u="sng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Willkommen in der Mondgruppe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558ABFF-C283-5043-8D7A-CCEB4B61C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7</a:t>
            </a:fld>
            <a:endParaRPr lang="de-DE" dirty="0"/>
          </a:p>
        </p:txBody>
      </p:sp>
      <p:pic>
        <p:nvPicPr>
          <p:cNvPr id="8" name="Bild 4">
            <a:extLst>
              <a:ext uri="{FF2B5EF4-FFF2-40B4-BE49-F238E27FC236}">
                <a16:creationId xmlns:a16="http://schemas.microsoft.com/office/drawing/2014/main" id="{2654A943-6DBB-5E45-8F8A-911D97B358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78DC15-CCD3-FE42-8E48-50051C717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1802675"/>
            <a:ext cx="5390053" cy="404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91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2C86D8-124F-8C4D-911D-F58C06B3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halkboard" panose="03050602040202020205" pitchFamily="66" charset="77"/>
              </a:rPr>
              <a:t>EINBLICK KINDERTAGESEINRICHTUNG</a:t>
            </a:r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1CD0214C-92A7-0142-B386-DA0097DC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417" y="1982728"/>
            <a:ext cx="4947862" cy="371201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2218B02-01E2-8741-9C47-DA876086BA35}"/>
              </a:ext>
            </a:extLst>
          </p:cNvPr>
          <p:cNvSpPr txBox="1"/>
          <p:nvPr/>
        </p:nvSpPr>
        <p:spPr>
          <a:xfrm rot="20576355">
            <a:off x="391530" y="3361682"/>
            <a:ext cx="3470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u="sng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Willkommen in der Sonnengruppe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31DEA5-F9BE-A144-8ABB-C5A6C4EB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8</a:t>
            </a:fld>
            <a:endParaRPr lang="de-DE" dirty="0"/>
          </a:p>
        </p:txBody>
      </p:sp>
      <p:pic>
        <p:nvPicPr>
          <p:cNvPr id="7" name="Bild 4">
            <a:extLst>
              <a:ext uri="{FF2B5EF4-FFF2-40B4-BE49-F238E27FC236}">
                <a16:creationId xmlns:a16="http://schemas.microsoft.com/office/drawing/2014/main" id="{103C6F74-39F3-8944-A8DA-2FE8A8D2E3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7C155D6-7F71-8642-946B-0669D4E39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279" y="1939744"/>
            <a:ext cx="6675556" cy="375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174A2-2B34-8744-9936-E6801FF9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halkboard" panose="03050602040202020205" pitchFamily="66" charset="77"/>
              </a:rPr>
              <a:t>EINBLICK KINDERTAGESEINRICHTUNG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E30830-506A-8D44-9B44-9B3EE0D00F6C}"/>
              </a:ext>
            </a:extLst>
          </p:cNvPr>
          <p:cNvSpPr txBox="1"/>
          <p:nvPr/>
        </p:nvSpPr>
        <p:spPr>
          <a:xfrm rot="707319">
            <a:off x="6280931" y="2504122"/>
            <a:ext cx="39022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u="sng" dirty="0">
                <a:solidFill>
                  <a:srgbClr val="FF0000"/>
                </a:solidFill>
                <a:latin typeface="Bradley Hand" pitchFamily="2" charset="77"/>
                <a:cs typeface="Arial" panose="020B0604020202020204" pitchFamily="34" charset="0"/>
              </a:rPr>
              <a:t>Willkommen in der Sternengruppe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15ED5D0-34ED-5740-AA26-D1CAEE030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4910D-8C41-2340-B165-7BBA56B4C270}" type="slidenum">
              <a:rPr lang="de-DE" smtClean="0"/>
              <a:t>9</a:t>
            </a:fld>
            <a:endParaRPr lang="de-DE" dirty="0"/>
          </a:p>
        </p:txBody>
      </p:sp>
      <p:pic>
        <p:nvPicPr>
          <p:cNvPr id="13" name="Bild 4">
            <a:extLst>
              <a:ext uri="{FF2B5EF4-FFF2-40B4-BE49-F238E27FC236}">
                <a16:creationId xmlns:a16="http://schemas.microsoft.com/office/drawing/2014/main" id="{86CB3DC9-55D1-DE4A-9F4D-F7BF34F093A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44" y="5845215"/>
            <a:ext cx="3565466" cy="8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AFEA804-E4A5-F048-A034-71CFEE3F2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89" r="3710"/>
          <a:stretch/>
        </p:blipFill>
        <p:spPr>
          <a:xfrm>
            <a:off x="838200" y="1738432"/>
            <a:ext cx="5668185" cy="421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49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Breitbild</PresentationFormat>
  <Paragraphs>75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Bradley Hand</vt:lpstr>
      <vt:lpstr>Calibri</vt:lpstr>
      <vt:lpstr>Calibri Light</vt:lpstr>
      <vt:lpstr>Chalkboard</vt:lpstr>
      <vt:lpstr>Office</vt:lpstr>
      <vt:lpstr>PowerPoint-Präsentation</vt:lpstr>
      <vt:lpstr>GLIEDERUNG</vt:lpstr>
      <vt:lpstr>HERZLICH WILLKOMMEN</vt:lpstr>
      <vt:lpstr>INFORMATIONEN ZUR ANMELDUNG</vt:lpstr>
      <vt:lpstr>INFORMATIONEN ZUM ANMELDEBOGEN</vt:lpstr>
      <vt:lpstr>EINBLICK KINDERTAGESEINRICHTUNG</vt:lpstr>
      <vt:lpstr>EINBLICK KINDERTAGESEINRICHTUNG</vt:lpstr>
      <vt:lpstr>EINBLICK KINDERTAGESEINRICHTUNG</vt:lpstr>
      <vt:lpstr>EINBLICK KINDERTAGESEINRICHTUNG</vt:lpstr>
      <vt:lpstr>EINBLICK KINDERTAGESEINRICHTUNG</vt:lpstr>
      <vt:lpstr>EINBLICK KINDERTAGESEINRICHTUNG</vt:lpstr>
      <vt:lpstr>AUSBLICK</vt:lpstr>
      <vt:lpstr>AUSBLICK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os58apot</cp:lastModifiedBy>
  <cp:revision>12</cp:revision>
  <dcterms:created xsi:type="dcterms:W3CDTF">2021-02-05T08:50:56Z</dcterms:created>
  <dcterms:modified xsi:type="dcterms:W3CDTF">2022-01-24T19:12:41Z</dcterms:modified>
</cp:coreProperties>
</file>